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6" r:id="rId4"/>
    <p:sldId id="289" r:id="rId5"/>
    <p:sldId id="290" r:id="rId6"/>
    <p:sldId id="291" r:id="rId7"/>
    <p:sldId id="292" r:id="rId8"/>
    <p:sldId id="293" r:id="rId9"/>
    <p:sldId id="260" r:id="rId10"/>
    <p:sldId id="275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2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E73B-4D32-2844-8A1B-BD35B97CA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E4AE3-49A1-5647-96E9-32734336A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C18C-D744-AC4E-9452-68D8E449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956B-5580-124D-97F1-0EBA9392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2AB8-B0A5-6442-8488-7B71AD4C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497-1710-5144-A928-C3489B6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19248-07F2-2940-B2D2-9E2670607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C7B3-EFC9-524B-AB09-2B6D2942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22C6-17FA-404F-B2ED-3633E134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F86CF-BC92-0540-996D-D98DD6D1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AE3AD-C700-3940-B571-3FEB77E56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4194-8B23-E146-85E4-111E7117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E34A-3443-8B40-89AD-DEBC3182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65C4-A278-7F4C-BC8B-98D2006F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6282-69C7-AB4A-B894-D93245E0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137F-FF47-E644-95FA-050045D3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F450-CC20-3E43-A7D1-C1D6F7D9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0C93-CED7-0E43-9B7A-6825655D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7A103-C0E1-154F-9E8C-177F3CDC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BB8DA-CB5C-3543-B7B1-C748ED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1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B31A-59A3-A84F-B49B-458AE2EF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DC31B-01C9-0E4F-8BD8-4D01D9C10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01A0B-4112-0C45-AAC8-F8CBE133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7EB7-4304-234E-877E-00460B38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FE5-65D8-CA4C-9EA4-567A2BAE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1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B6E9-F890-F64B-868D-14BF8D7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47B-5133-844D-A0B4-669A2F448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D091F-58C9-2946-B89A-545B381D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801D-331D-4243-8AB7-4C69DA6F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C7177-DFD7-9F41-913C-8E65A1EA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51B58-3247-AD4A-AFAF-D1613F35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4729-ABFB-7F4F-8969-438558BF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33937-CA8F-D24B-91FD-52FD1A7B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CE541-BDB5-1744-B2E5-02EC371B2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C83AA-DDB5-BF4F-BBD8-60CF820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CD754-1A47-BA41-A4B9-810545F05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76D8-BC46-B24D-968B-34098039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BF450-7392-114B-8005-B61A557B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07032-F94E-DA45-8A0D-9FA3C594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0060-E162-CD4F-B83A-63DBDC7A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D9A72-FE30-D841-8ABB-6B86572C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CA52-3BC8-034F-AED8-87E44587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A907-5043-0F4F-A15C-33903F96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9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F8898-8C54-7844-9B5E-4C8680B8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067A5-6477-8043-A7B4-6A62B12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3D45-02F3-7E43-AA45-2AF6C92D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39BA-4F81-B14C-8024-995BBE45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986D-5AA7-A042-9FB8-C5845917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43B3F-5221-9F46-9C6A-72DAA8E6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87944-E926-CE49-96F7-5ABBABF0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EE8-0AB9-B342-9188-A2652187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EBF-6C76-2740-B887-CEDE2ACC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1DD5-6EBF-A44A-A4B8-1563CB8B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F500B-9646-B145-A731-513A65F82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2424-996A-3F4E-8AED-D8DEFEE5B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EEDE6-B642-E241-85D9-0E91836A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74B0F-3C4E-2940-B215-9A45B8A9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C46B-A1D7-B346-9FB5-A6920B05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0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178D4-5893-464F-8B17-F4903E1E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62B4E-7CB0-BC41-9B42-7E287D13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CD8C-9BB1-E046-B6B0-65228AF88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9C15-0F5C-E248-A86B-A1E65745C641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AB0D-168B-0548-8533-5900AE614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F5CC-7F9A-E445-992A-6269914F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odataofdrvhp.blogspot.com/2010/07/top-ten-harmfull-viruses-anti-viruses.html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image" Target="../media/image7.sv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Gencyber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Grizzly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5.2 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signature is a cryptographic sum of a message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very sensitive to change in the message.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D8F18-F436-4B8E-B4AD-7FEAC84E1EC8}"/>
              </a:ext>
            </a:extLst>
          </p:cNvPr>
          <p:cNvSpPr/>
          <p:nvPr/>
        </p:nvSpPr>
        <p:spPr>
          <a:xfrm>
            <a:off x="304800" y="4040294"/>
            <a:ext cx="1188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Hello world - </a:t>
            </a:r>
            <a:r>
              <a:rPr lang="en-US" sz="4000" dirty="0">
                <a:solidFill>
                  <a:schemeClr val="bg1"/>
                </a:solidFill>
              </a:rPr>
              <a:t>b94d27b9934d3e08a52e52d7da7dabfa</a:t>
            </a:r>
          </a:p>
          <a:p>
            <a:r>
              <a:rPr lang="en-US" sz="4400" dirty="0">
                <a:solidFill>
                  <a:schemeClr val="bg1"/>
                </a:solidFill>
              </a:rPr>
              <a:t>Hello </a:t>
            </a:r>
            <a:r>
              <a:rPr lang="en-US" sz="4400" dirty="0" err="1">
                <a:solidFill>
                  <a:schemeClr val="bg1"/>
                </a:solidFill>
              </a:rPr>
              <a:t>wirld</a:t>
            </a:r>
            <a:r>
              <a:rPr lang="en-US" sz="4400" dirty="0">
                <a:solidFill>
                  <a:schemeClr val="bg1"/>
                </a:solidFill>
              </a:rPr>
              <a:t> - </a:t>
            </a:r>
            <a:r>
              <a:rPr lang="en-US" sz="4000" dirty="0">
                <a:solidFill>
                  <a:schemeClr val="bg1"/>
                </a:solidFill>
              </a:rPr>
              <a:t>f50cbbeb31a1e8d68d21b83c38378cac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A1E1353-5C0E-48BA-A874-33AE1F388D1D}"/>
              </a:ext>
            </a:extLst>
          </p:cNvPr>
          <p:cNvSpPr/>
          <p:nvPr/>
        </p:nvSpPr>
        <p:spPr>
          <a:xfrm>
            <a:off x="838200" y="3297502"/>
            <a:ext cx="1600200" cy="567796"/>
          </a:xfrm>
          <a:prstGeom prst="wedgeRectCallout">
            <a:avLst>
              <a:gd name="adj1" fmla="val -11174"/>
              <a:gd name="adj2" fmla="val 102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87B9597-723E-4581-B7F3-8173DB944FB3}"/>
              </a:ext>
            </a:extLst>
          </p:cNvPr>
          <p:cNvSpPr/>
          <p:nvPr/>
        </p:nvSpPr>
        <p:spPr>
          <a:xfrm>
            <a:off x="6515100" y="3235736"/>
            <a:ext cx="1600200" cy="567796"/>
          </a:xfrm>
          <a:prstGeom prst="wedgeRectCallout">
            <a:avLst>
              <a:gd name="adj1" fmla="val -11174"/>
              <a:gd name="adj2" fmla="val 102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 (hexadecimal)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B2B32B2-34BA-4E46-BD3E-1FAADDBC285B}"/>
              </a:ext>
            </a:extLst>
          </p:cNvPr>
          <p:cNvSpPr/>
          <p:nvPr/>
        </p:nvSpPr>
        <p:spPr>
          <a:xfrm>
            <a:off x="4587240" y="5533906"/>
            <a:ext cx="4953000" cy="725178"/>
          </a:xfrm>
          <a:prstGeom prst="wedgeRectCallout">
            <a:avLst>
              <a:gd name="adj1" fmla="val -4083"/>
              <a:gd name="adj2" fmla="val -82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character difference creates a completely new signature</a:t>
            </a:r>
          </a:p>
        </p:txBody>
      </p:sp>
    </p:spTree>
    <p:extLst>
      <p:ext uri="{BB962C8B-B14F-4D97-AF65-F5344CB8AC3E}">
        <p14:creationId xmlns:p14="http://schemas.microsoft.com/office/powerpoint/2010/main" val="3760708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Signatures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1402080" y="2347626"/>
            <a:ext cx="98450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Use the signature_hash_list.txt and </a:t>
            </a:r>
            <a:r>
              <a:rPr lang="en-US" sz="4400" dirty="0" err="1">
                <a:solidFill>
                  <a:schemeClr val="bg1"/>
                </a:solidFill>
              </a:rPr>
              <a:t>ciphor</a:t>
            </a:r>
            <a:r>
              <a:rPr lang="en-US" sz="4400" dirty="0">
                <a:solidFill>
                  <a:schemeClr val="bg1"/>
                </a:solidFill>
              </a:rPr>
              <a:t> to find which messages in the signatures folder have been modified. There are 5.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Python ciphor.py –f message.txt -S</a:t>
            </a:r>
          </a:p>
        </p:txBody>
      </p:sp>
    </p:spTree>
    <p:extLst>
      <p:ext uri="{BB962C8B-B14F-4D97-AF65-F5344CB8AC3E}">
        <p14:creationId xmlns:p14="http://schemas.microsoft.com/office/powerpoint/2010/main" val="130198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3A1115-B50A-459A-8AA2-3FBC9EC5E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153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 offer a means to detect changes in a message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 most often use a hexadecimal format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think of one problem with Signatures?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5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Verifying Messages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A5DC9-7FF1-41AD-B2BD-7A1842A6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65250" y="1027906"/>
            <a:ext cx="7633557" cy="57251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D546-2796-4E50-ACED-BC7F22B46EAD}"/>
              </a:ext>
            </a:extLst>
          </p:cNvPr>
          <p:cNvSpPr txBox="1"/>
          <p:nvPr/>
        </p:nvSpPr>
        <p:spPr>
          <a:xfrm>
            <a:off x="3635543" y="7573618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biodataofdrvhp.blogspot.com/2010/07/top-ten-harmfull-viruses-anti-viruse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AC90E9-A81A-4554-9703-9094AC31EDB9}"/>
              </a:ext>
            </a:extLst>
          </p:cNvPr>
          <p:cNvSpPr txBox="1">
            <a:spLocks/>
          </p:cNvSpPr>
          <p:nvPr/>
        </p:nvSpPr>
        <p:spPr>
          <a:xfrm>
            <a:off x="293880" y="216413"/>
            <a:ext cx="10515600" cy="104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Antivirus?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FEEB9C8-274C-488C-86DD-46228368AAC2}"/>
              </a:ext>
            </a:extLst>
          </p:cNvPr>
          <p:cNvSpPr/>
          <p:nvPr/>
        </p:nvSpPr>
        <p:spPr>
          <a:xfrm>
            <a:off x="416859" y="1976718"/>
            <a:ext cx="1896035" cy="966942"/>
          </a:xfrm>
          <a:prstGeom prst="wedgeRectCallout">
            <a:avLst>
              <a:gd name="adj1" fmla="val 64273"/>
              <a:gd name="adj2" fmla="val 65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these do?</a:t>
            </a: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Antivirus Work?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655C5-D37C-4C98-9F1D-914DB80E75D2}"/>
              </a:ext>
            </a:extLst>
          </p:cNvPr>
          <p:cNvSpPr/>
          <p:nvPr/>
        </p:nvSpPr>
        <p:spPr>
          <a:xfrm>
            <a:off x="2213113" y="2943660"/>
            <a:ext cx="833561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How do you think antivirus can find malicious software?</a:t>
            </a:r>
          </a:p>
        </p:txBody>
      </p:sp>
    </p:spTree>
    <p:extLst>
      <p:ext uri="{BB962C8B-B14F-4D97-AF65-F5344CB8AC3E}">
        <p14:creationId xmlns:p14="http://schemas.microsoft.com/office/powerpoint/2010/main" val="3076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Antivirus Work?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3706C4-D189-4E8B-A409-D9957B8B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28" y="2694781"/>
            <a:ext cx="8841081" cy="105304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 Detection – Find malicious software based on its behavior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– Find malicious software based on anomalous events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Detection – Find malicious software based on embedded patterns</a:t>
            </a: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D06299BC-50CE-4ED1-ACF9-243EF4559431}"/>
              </a:ext>
            </a:extLst>
          </p:cNvPr>
          <p:cNvSpPr/>
          <p:nvPr/>
        </p:nvSpPr>
        <p:spPr>
          <a:xfrm>
            <a:off x="9892748" y="2609114"/>
            <a:ext cx="715617" cy="105304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2A168-A5D0-413A-A296-788CFBE56F34}"/>
              </a:ext>
            </a:extLst>
          </p:cNvPr>
          <p:cNvSpPr txBox="1"/>
          <p:nvPr/>
        </p:nvSpPr>
        <p:spPr>
          <a:xfrm>
            <a:off x="9892748" y="3678998"/>
            <a:ext cx="83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02F8-6FF0-4F97-9247-4CDD1CD05188}"/>
              </a:ext>
            </a:extLst>
          </p:cNvPr>
          <p:cNvSpPr txBox="1"/>
          <p:nvPr/>
        </p:nvSpPr>
        <p:spPr>
          <a:xfrm>
            <a:off x="9805769" y="2003863"/>
            <a:ext cx="94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Most</a:t>
            </a:r>
          </a:p>
          <a:p>
            <a:r>
              <a:rPr lang="en-US" b="1" dirty="0">
                <a:solidFill>
                  <a:schemeClr val="bg1"/>
                </a:solidFill>
              </a:rPr>
              <a:t>Difficult</a:t>
            </a:r>
          </a:p>
        </p:txBody>
      </p:sp>
    </p:spTree>
    <p:extLst>
      <p:ext uri="{BB962C8B-B14F-4D97-AF65-F5344CB8AC3E}">
        <p14:creationId xmlns:p14="http://schemas.microsoft.com/office/powerpoint/2010/main" val="319735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and Binary Patterns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B97FD-891A-486E-B4BF-0213BADB87E8}"/>
              </a:ext>
            </a:extLst>
          </p:cNvPr>
          <p:cNvSpPr/>
          <p:nvPr/>
        </p:nvSpPr>
        <p:spPr>
          <a:xfrm>
            <a:off x="2248930" y="2295939"/>
            <a:ext cx="6709719" cy="64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Pattern = </a:t>
            </a:r>
            <a:r>
              <a:rPr lang="en-US" dirty="0" err="1"/>
              <a:t>GateCrasher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718626-55E8-4EE6-ABEF-FA9F310A0907}"/>
              </a:ext>
            </a:extLst>
          </p:cNvPr>
          <p:cNvSpPr/>
          <p:nvPr/>
        </p:nvSpPr>
        <p:spPr>
          <a:xfrm>
            <a:off x="2248930" y="3259792"/>
            <a:ext cx="6709719" cy="64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Pattern = 0x0b0000007000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8051A7-BFAD-496F-914F-51646A29AB29}"/>
              </a:ext>
            </a:extLst>
          </p:cNvPr>
          <p:cNvSpPr/>
          <p:nvPr/>
        </p:nvSpPr>
        <p:spPr>
          <a:xfrm>
            <a:off x="2248930" y="4205828"/>
            <a:ext cx="6709719" cy="64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and Binary Pattern = 2 0x00000006000000 Drives 0x2400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1FA5FA1-78AA-4F8B-A02E-B7588421F7E9}"/>
              </a:ext>
            </a:extLst>
          </p:cNvPr>
          <p:cNvSpPr/>
          <p:nvPr/>
        </p:nvSpPr>
        <p:spPr>
          <a:xfrm>
            <a:off x="9363331" y="3181162"/>
            <a:ext cx="1606379" cy="495675"/>
          </a:xfrm>
          <a:prstGeom prst="wedgeRectCallout">
            <a:avLst>
              <a:gd name="adj1" fmla="val -73141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Dagger 1.4 (backdoor)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B858FD91-2DF0-44F0-BBEB-0BF01DAF85DD}"/>
              </a:ext>
            </a:extLst>
          </p:cNvPr>
          <p:cNvSpPr/>
          <p:nvPr/>
        </p:nvSpPr>
        <p:spPr>
          <a:xfrm>
            <a:off x="9343631" y="2287329"/>
            <a:ext cx="1606379" cy="495675"/>
          </a:xfrm>
          <a:prstGeom prst="wedgeRectCallout">
            <a:avLst>
              <a:gd name="adj1" fmla="val -73141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GateCrasher</a:t>
            </a:r>
            <a:r>
              <a:rPr lang="en-US" sz="1600" dirty="0"/>
              <a:t> (backdoor)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8AC75A0-46D7-4142-B874-C87B19EEDD14}"/>
              </a:ext>
            </a:extLst>
          </p:cNvPr>
          <p:cNvSpPr/>
          <p:nvPr/>
        </p:nvSpPr>
        <p:spPr>
          <a:xfrm>
            <a:off x="9419039" y="4001294"/>
            <a:ext cx="1606379" cy="495675"/>
          </a:xfrm>
          <a:prstGeom prst="wedgeRectCallout">
            <a:avLst>
              <a:gd name="adj1" fmla="val -73141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Dagger 1.4 (backdoor)</a:t>
            </a:r>
          </a:p>
        </p:txBody>
      </p:sp>
    </p:spTree>
    <p:extLst>
      <p:ext uri="{BB962C8B-B14F-4D97-AF65-F5344CB8AC3E}">
        <p14:creationId xmlns:p14="http://schemas.microsoft.com/office/powerpoint/2010/main" val="45850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Patterns vs Dynamic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F1DC89-BF56-4600-BA83-1D40248C60D5}"/>
              </a:ext>
            </a:extLst>
          </p:cNvPr>
          <p:cNvSpPr/>
          <p:nvPr/>
        </p:nvSpPr>
        <p:spPr>
          <a:xfrm>
            <a:off x="2692863" y="2598988"/>
            <a:ext cx="2880034" cy="672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name=Forums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C7A068-98F7-430D-8A08-400971D10279}"/>
              </a:ext>
            </a:extLst>
          </p:cNvPr>
          <p:cNvSpPr/>
          <p:nvPr/>
        </p:nvSpPr>
        <p:spPr>
          <a:xfrm>
            <a:off x="1444831" y="3995021"/>
            <a:ext cx="4869472" cy="672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systempath</a:t>
            </a:r>
            <a:r>
              <a:rPr lang="en-US" sz="2800" dirty="0"/>
              <a:t>=(</a:t>
            </a:r>
            <a:r>
              <a:rPr lang="en-US" sz="2800" dirty="0" err="1"/>
              <a:t>http|https|fpt</a:t>
            </a:r>
            <a:r>
              <a:rPr lang="en-US" sz="2800" dirty="0"/>
              <a:t>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9D0DD94-49ED-4EE9-80C7-DA6F07D192B0}"/>
              </a:ext>
            </a:extLst>
          </p:cNvPr>
          <p:cNvSpPr/>
          <p:nvPr/>
        </p:nvSpPr>
        <p:spPr>
          <a:xfrm>
            <a:off x="6096000" y="2051335"/>
            <a:ext cx="2482561" cy="892325"/>
          </a:xfrm>
          <a:prstGeom prst="wedgeRectCallout">
            <a:avLst>
              <a:gd name="adj1" fmla="val -69612"/>
              <a:gd name="adj2" fmla="val 55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 pattern. Only matches: “name=Forums”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3B62F5D-EEE1-4191-8324-3018C2EF3EF3}"/>
              </a:ext>
            </a:extLst>
          </p:cNvPr>
          <p:cNvSpPr/>
          <p:nvPr/>
        </p:nvSpPr>
        <p:spPr>
          <a:xfrm>
            <a:off x="6770590" y="3304307"/>
            <a:ext cx="2482561" cy="1707022"/>
          </a:xfrm>
          <a:prstGeom prst="wedgeRectCallout">
            <a:avLst>
              <a:gd name="adj1" fmla="val -73594"/>
              <a:gd name="adj2" fmla="val 12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pattern. Matches: “</a:t>
            </a:r>
            <a:r>
              <a:rPr lang="en-US" dirty="0" err="1"/>
              <a:t>systempath</a:t>
            </a:r>
            <a:r>
              <a:rPr lang="en-US" dirty="0"/>
              <a:t>=http”,</a:t>
            </a:r>
          </a:p>
          <a:p>
            <a:pPr algn="ctr"/>
            <a:r>
              <a:rPr lang="en-US" dirty="0"/>
              <a:t>“</a:t>
            </a:r>
            <a:r>
              <a:rPr lang="en-US" dirty="0" err="1"/>
              <a:t>systempath</a:t>
            </a:r>
            <a:r>
              <a:rPr lang="en-US" dirty="0"/>
              <a:t>=https”, and</a:t>
            </a:r>
          </a:p>
          <a:p>
            <a:pPr algn="ctr"/>
            <a:r>
              <a:rPr lang="en-US" dirty="0"/>
              <a:t>“</a:t>
            </a:r>
            <a:r>
              <a:rPr lang="en-US" dirty="0" err="1"/>
              <a:t>systempath</a:t>
            </a:r>
            <a:r>
              <a:rPr lang="en-US" dirty="0"/>
              <a:t>=ftp”</a:t>
            </a:r>
          </a:p>
        </p:txBody>
      </p:sp>
    </p:spTree>
    <p:extLst>
      <p:ext uri="{BB962C8B-B14F-4D97-AF65-F5344CB8AC3E}">
        <p14:creationId xmlns:p14="http://schemas.microsoft.com/office/powerpoint/2010/main" val="151336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Searching Works</a:t>
            </a:r>
          </a:p>
        </p:txBody>
      </p:sp>
      <p:pic>
        <p:nvPicPr>
          <p:cNvPr id="12" name="Graphic 11" descr="Folder">
            <a:extLst>
              <a:ext uri="{FF2B5EF4-FFF2-40B4-BE49-F238E27FC236}">
                <a16:creationId xmlns:a16="http://schemas.microsoft.com/office/drawing/2014/main" id="{17238EA4-EA63-4C45-938A-386A98525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6270" y="2392913"/>
            <a:ext cx="914400" cy="914400"/>
          </a:xfrm>
          <a:prstGeom prst="rect">
            <a:avLst/>
          </a:prstGeom>
        </p:spPr>
      </p:pic>
      <p:pic>
        <p:nvPicPr>
          <p:cNvPr id="14" name="Graphic 13" descr="Document">
            <a:extLst>
              <a:ext uri="{FF2B5EF4-FFF2-40B4-BE49-F238E27FC236}">
                <a16:creationId xmlns:a16="http://schemas.microsoft.com/office/drawing/2014/main" id="{E0298CB0-07D1-42D9-A161-091B89DC7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9222" y="346392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40CC72-44A6-4039-90D7-EA6556E3CB3B}"/>
              </a:ext>
            </a:extLst>
          </p:cNvPr>
          <p:cNvSpPr txBox="1"/>
          <p:nvPr/>
        </p:nvSpPr>
        <p:spPr>
          <a:xfrm>
            <a:off x="6025979" y="3817144"/>
            <a:ext cx="205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file1</a:t>
            </a:r>
          </a:p>
        </p:txBody>
      </p:sp>
      <p:pic>
        <p:nvPicPr>
          <p:cNvPr id="19" name="Graphic 18" descr="Document">
            <a:extLst>
              <a:ext uri="{FF2B5EF4-FFF2-40B4-BE49-F238E27FC236}">
                <a16:creationId xmlns:a16="http://schemas.microsoft.com/office/drawing/2014/main" id="{C659393F-6405-43A7-B3BD-F57AA47BB7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6865" y="4342483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64A2BA-59A5-4D06-83CE-9AC45193CFF9}"/>
              </a:ext>
            </a:extLst>
          </p:cNvPr>
          <p:cNvSpPr txBox="1"/>
          <p:nvPr/>
        </p:nvSpPr>
        <p:spPr>
          <a:xfrm>
            <a:off x="6001265" y="4695706"/>
            <a:ext cx="205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5E7531-DE48-4276-A3B9-F3924105E32C}"/>
              </a:ext>
            </a:extLst>
          </p:cNvPr>
          <p:cNvCxnSpPr/>
          <p:nvPr/>
        </p:nvCxnSpPr>
        <p:spPr>
          <a:xfrm>
            <a:off x="4485503" y="3126259"/>
            <a:ext cx="0" cy="1771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F8887C-DC03-4C6C-8FCD-E350FC857157}"/>
              </a:ext>
            </a:extLst>
          </p:cNvPr>
          <p:cNvCxnSpPr/>
          <p:nvPr/>
        </p:nvCxnSpPr>
        <p:spPr>
          <a:xfrm>
            <a:off x="4485503" y="4897655"/>
            <a:ext cx="7414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5FFBCD-223D-4ADA-8391-D15F1935A7A6}"/>
              </a:ext>
            </a:extLst>
          </p:cNvPr>
          <p:cNvCxnSpPr/>
          <p:nvPr/>
        </p:nvCxnSpPr>
        <p:spPr>
          <a:xfrm>
            <a:off x="4485503" y="3921121"/>
            <a:ext cx="7414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7FCB200B-53A4-4D13-9117-8C35D3BC8113}"/>
              </a:ext>
            </a:extLst>
          </p:cNvPr>
          <p:cNvSpPr/>
          <p:nvPr/>
        </p:nvSpPr>
        <p:spPr>
          <a:xfrm>
            <a:off x="6616131" y="2467837"/>
            <a:ext cx="3530691" cy="681639"/>
          </a:xfrm>
          <a:prstGeom prst="wedgeRectCallout">
            <a:avLst>
              <a:gd name="adj1" fmla="val -57841"/>
              <a:gd name="adj2" fmla="val 1241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File1 for instances of pattern. If found, report.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C347C70-A885-44BB-90EC-C4C2E37E1F93}"/>
              </a:ext>
            </a:extLst>
          </p:cNvPr>
          <p:cNvSpPr/>
          <p:nvPr/>
        </p:nvSpPr>
        <p:spPr>
          <a:xfrm>
            <a:off x="6768531" y="3696682"/>
            <a:ext cx="3530691" cy="681639"/>
          </a:xfrm>
          <a:prstGeom prst="wedgeRectCallout">
            <a:avLst>
              <a:gd name="adj1" fmla="val -57841"/>
              <a:gd name="adj2" fmla="val 1241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File2 for instances of pattern. If found, report.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E44834-CCB2-492E-8A00-10526982FBE9}"/>
              </a:ext>
            </a:extLst>
          </p:cNvPr>
          <p:cNvSpPr/>
          <p:nvPr/>
        </p:nvSpPr>
        <p:spPr>
          <a:xfrm>
            <a:off x="7722973" y="5399903"/>
            <a:ext cx="1878227" cy="49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3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a Fixed 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F71EF4-E0CE-47D1-B898-76034132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839" y="2529320"/>
            <a:ext cx="7535327" cy="2781688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BE52461-91CF-4540-836C-467AEF7F2E09}"/>
              </a:ext>
            </a:extLst>
          </p:cNvPr>
          <p:cNvSpPr/>
          <p:nvPr/>
        </p:nvSpPr>
        <p:spPr>
          <a:xfrm>
            <a:off x="7290486" y="1027906"/>
            <a:ext cx="2965622" cy="751467"/>
          </a:xfrm>
          <a:prstGeom prst="wedgeRectCallout">
            <a:avLst>
              <a:gd name="adj1" fmla="val -32083"/>
              <a:gd name="adj2" fmla="val 134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for the word bad in some files!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E165E1B-109F-411E-B576-B26F4AF213B7}"/>
              </a:ext>
            </a:extLst>
          </p:cNvPr>
          <p:cNvSpPr/>
          <p:nvPr/>
        </p:nvSpPr>
        <p:spPr>
          <a:xfrm>
            <a:off x="10256108" y="5311008"/>
            <a:ext cx="1556951" cy="751467"/>
          </a:xfrm>
          <a:prstGeom prst="wedgeRectCallout">
            <a:avLst>
              <a:gd name="adj1" fmla="val -107341"/>
              <a:gd name="adj2" fmla="val -29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 grep to learn more about grep</a:t>
            </a:r>
          </a:p>
        </p:txBody>
      </p:sp>
    </p:spTree>
    <p:extLst>
      <p:ext uri="{BB962C8B-B14F-4D97-AF65-F5344CB8AC3E}">
        <p14:creationId xmlns:p14="http://schemas.microsoft.com/office/powerpoint/2010/main" val="405133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a Fixed 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F71EF4-E0CE-47D1-B898-76034132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839" y="2529320"/>
            <a:ext cx="7535327" cy="2781688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BE52461-91CF-4540-836C-467AEF7F2E09}"/>
              </a:ext>
            </a:extLst>
          </p:cNvPr>
          <p:cNvSpPr/>
          <p:nvPr/>
        </p:nvSpPr>
        <p:spPr>
          <a:xfrm>
            <a:off x="7290486" y="1027906"/>
            <a:ext cx="2965622" cy="751467"/>
          </a:xfrm>
          <a:prstGeom prst="wedgeRectCallout">
            <a:avLst>
              <a:gd name="adj1" fmla="val -32083"/>
              <a:gd name="adj2" fmla="val 134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for the word bad in some files!</a:t>
            </a:r>
          </a:p>
        </p:txBody>
      </p:sp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337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Gencyber Grizzly Summer Institute</vt:lpstr>
      <vt:lpstr>Verifying Messages</vt:lpstr>
      <vt:lpstr>How Does Antivirus Work?</vt:lpstr>
      <vt:lpstr>How Does Antivirus Work?</vt:lpstr>
      <vt:lpstr>String and Binary Patterns</vt:lpstr>
      <vt:lpstr>Fixed Patterns vs Dynamic Patterns</vt:lpstr>
      <vt:lpstr>How Searching Works</vt:lpstr>
      <vt:lpstr>Grep a Fixed Pattern</vt:lpstr>
      <vt:lpstr>Grep a Fixed Pattern</vt:lpstr>
      <vt:lpstr>Signatures</vt:lpstr>
      <vt:lpstr>Testing Signatures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Haar, Kayla</dc:creator>
  <cp:lastModifiedBy>Valgenti, Victor</cp:lastModifiedBy>
  <cp:revision>50</cp:revision>
  <dcterms:created xsi:type="dcterms:W3CDTF">2019-08-23T02:14:23Z</dcterms:created>
  <dcterms:modified xsi:type="dcterms:W3CDTF">2021-06-29T17:30:33Z</dcterms:modified>
</cp:coreProperties>
</file>